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Isma`iliyah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Al Isma`iliyah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63460" y="9990"/>
                </a:moveTo>
                <a:lnTo>
                  <a:pt x="63770" y="12990"/>
                </a:lnTo>
                <a:lnTo>
                  <a:pt x="63780" y="13760"/>
                </a:lnTo>
                <a:lnTo>
                  <a:pt x="63810" y="13940"/>
                </a:lnTo>
                <a:lnTo>
                  <a:pt x="63830" y="14060"/>
                </a:lnTo>
                <a:lnTo>
                  <a:pt x="63850" y="14090"/>
                </a:lnTo>
                <a:lnTo>
                  <a:pt x="64530" y="15190"/>
                </a:lnTo>
                <a:lnTo>
                  <a:pt x="64930" y="16210"/>
                </a:lnTo>
                <a:lnTo>
                  <a:pt x="63510" y="16110"/>
                </a:lnTo>
                <a:lnTo>
                  <a:pt x="63280" y="16130"/>
                </a:lnTo>
                <a:lnTo>
                  <a:pt x="63040" y="16210"/>
                </a:lnTo>
                <a:lnTo>
                  <a:pt x="62980" y="16240"/>
                </a:lnTo>
                <a:lnTo>
                  <a:pt x="62690" y="16520"/>
                </a:lnTo>
                <a:lnTo>
                  <a:pt x="62650" y="16540"/>
                </a:lnTo>
                <a:lnTo>
                  <a:pt x="62440" y="16640"/>
                </a:lnTo>
                <a:lnTo>
                  <a:pt x="62400" y="16650"/>
                </a:lnTo>
                <a:lnTo>
                  <a:pt x="62310" y="16650"/>
                </a:lnTo>
                <a:lnTo>
                  <a:pt x="61920" y="16590"/>
                </a:lnTo>
                <a:lnTo>
                  <a:pt x="61790" y="16550"/>
                </a:lnTo>
                <a:lnTo>
                  <a:pt x="61680" y="16500"/>
                </a:lnTo>
                <a:lnTo>
                  <a:pt x="61470" y="16360"/>
                </a:lnTo>
                <a:lnTo>
                  <a:pt x="60820" y="16310"/>
                </a:lnTo>
                <a:lnTo>
                  <a:pt x="58140" y="16400"/>
                </a:lnTo>
                <a:lnTo>
                  <a:pt x="57810" y="15480"/>
                </a:lnTo>
                <a:lnTo>
                  <a:pt x="57590" y="14580"/>
                </a:lnTo>
                <a:lnTo>
                  <a:pt x="57560" y="14270"/>
                </a:lnTo>
                <a:lnTo>
                  <a:pt x="57490" y="14050"/>
                </a:lnTo>
                <a:lnTo>
                  <a:pt x="57420" y="13950"/>
                </a:lnTo>
                <a:lnTo>
                  <a:pt x="57340" y="13890"/>
                </a:lnTo>
                <a:lnTo>
                  <a:pt x="57250" y="13780"/>
                </a:lnTo>
                <a:lnTo>
                  <a:pt x="57220" y="13690"/>
                </a:lnTo>
                <a:lnTo>
                  <a:pt x="57220" y="13600"/>
                </a:lnTo>
                <a:lnTo>
                  <a:pt x="57240" y="13570"/>
                </a:lnTo>
                <a:lnTo>
                  <a:pt x="57260" y="13550"/>
                </a:lnTo>
                <a:lnTo>
                  <a:pt x="57290" y="13560"/>
                </a:lnTo>
                <a:lnTo>
                  <a:pt x="57340" y="13570"/>
                </a:lnTo>
                <a:lnTo>
                  <a:pt x="57350" y="13570"/>
                </a:lnTo>
                <a:lnTo>
                  <a:pt x="57380" y="13570"/>
                </a:lnTo>
                <a:lnTo>
                  <a:pt x="57720" y="13670"/>
                </a:lnTo>
                <a:lnTo>
                  <a:pt x="57740" y="13680"/>
                </a:lnTo>
                <a:lnTo>
                  <a:pt x="58070" y="13680"/>
                </a:lnTo>
                <a:lnTo>
                  <a:pt x="58270" y="13650"/>
                </a:lnTo>
                <a:lnTo>
                  <a:pt x="58380" y="13610"/>
                </a:lnTo>
                <a:lnTo>
                  <a:pt x="58570" y="13580"/>
                </a:lnTo>
                <a:lnTo>
                  <a:pt x="58790" y="13580"/>
                </a:lnTo>
                <a:lnTo>
                  <a:pt x="58990" y="13450"/>
                </a:lnTo>
                <a:lnTo>
                  <a:pt x="59220" y="13210"/>
                </a:lnTo>
                <a:lnTo>
                  <a:pt x="59710" y="12560"/>
                </a:lnTo>
                <a:lnTo>
                  <a:pt x="59870" y="12220"/>
                </a:lnTo>
                <a:lnTo>
                  <a:pt x="59950" y="12000"/>
                </a:lnTo>
                <a:lnTo>
                  <a:pt x="59850" y="11540"/>
                </a:lnTo>
                <a:lnTo>
                  <a:pt x="59860" y="11210"/>
                </a:lnTo>
                <a:lnTo>
                  <a:pt x="59950" y="10990"/>
                </a:lnTo>
                <a:lnTo>
                  <a:pt x="60000" y="10840"/>
                </a:lnTo>
                <a:lnTo>
                  <a:pt x="60100" y="10660"/>
                </a:lnTo>
                <a:lnTo>
                  <a:pt x="60210" y="10340"/>
                </a:lnTo>
                <a:lnTo>
                  <a:pt x="60430" y="10060"/>
                </a:lnTo>
                <a:lnTo>
                  <a:pt x="60470" y="9920"/>
                </a:lnTo>
                <a:lnTo>
                  <a:pt x="60480" y="9810"/>
                </a:lnTo>
                <a:lnTo>
                  <a:pt x="60480" y="9710"/>
                </a:lnTo>
                <a:lnTo>
                  <a:pt x="60410" y="9450"/>
                </a:lnTo>
                <a:lnTo>
                  <a:pt x="60280" y="9350"/>
                </a:lnTo>
                <a:lnTo>
                  <a:pt x="60170" y="9280"/>
                </a:lnTo>
                <a:lnTo>
                  <a:pt x="60050" y="9110"/>
                </a:lnTo>
                <a:lnTo>
                  <a:pt x="60040" y="9060"/>
                </a:lnTo>
                <a:lnTo>
                  <a:pt x="60070" y="9070"/>
                </a:lnTo>
                <a:lnTo>
                  <a:pt x="60040" y="9000"/>
                </a:lnTo>
                <a:lnTo>
                  <a:pt x="60680" y="8930"/>
                </a:lnTo>
                <a:lnTo>
                  <a:pt x="60950" y="8860"/>
                </a:lnTo>
                <a:lnTo>
                  <a:pt x="61140" y="8770"/>
                </a:lnTo>
                <a:lnTo>
                  <a:pt x="61300" y="8730"/>
                </a:lnTo>
                <a:lnTo>
                  <a:pt x="63460" y="9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